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3" r:id="rId6"/>
    <p:sldId id="262" r:id="rId7"/>
    <p:sldId id="264" r:id="rId8"/>
    <p:sldId id="260" r:id="rId9"/>
    <p:sldId id="265" r:id="rId10"/>
    <p:sldId id="268" r:id="rId11"/>
    <p:sldId id="267" r:id="rId12"/>
    <p:sldId id="266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9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D7D21-B7B3-47FB-8482-E74C2C39440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9C1B-9709-4E56-8FF4-94E935BFC4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9C1B-9709-4E56-8FF4-94E935BFC45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24-25\аттестация\фото с экскурсии в библиотеку\IMG2024101610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63415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24-25\аттестация\фото с экскурсии в библиотеку\IMG20241016095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3"/>
            <a:ext cx="3716288" cy="279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24-25\аттестация\фото с экскурсии в библиотеку\IMG2024101610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3888432" cy="292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Desktop\24-25\аттестация\фото с экскурсии в библиотеку\IMG20241016105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1"/>
            <a:ext cx="3779296" cy="284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24-25\аттестация\фото с экскурсии в библиотеку\IMG20241016104949.jpg"/>
          <p:cNvPicPr>
            <a:picLocks noChangeAspect="1" noChangeArrowheads="1"/>
          </p:cNvPicPr>
          <p:nvPr/>
        </p:nvPicPr>
        <p:blipFill>
          <a:blip r:embed="rId3" cstate="print"/>
          <a:srcRect t="8105" r="620"/>
          <a:stretch>
            <a:fillRect/>
          </a:stretch>
        </p:blipFill>
        <p:spPr bwMode="auto">
          <a:xfrm>
            <a:off x="1403648" y="1052736"/>
            <a:ext cx="6003919" cy="418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24-25\аттестация\фото с экскурсии в библиотеку\IMG2024101611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832648" cy="439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24-25\аттестация\фото с экскурсии в библиотеку\IMG2024101611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20888"/>
            <a:ext cx="2503494" cy="18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4-25\аттестация\фото с экскурсии в библиотеку\IMG2024101610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334724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24-25\аттестация\фото с экскурсии в библиотеку\IMG20241016101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935"/>
            <a:ext cx="3779295" cy="284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24-25\аттестация\фото с экскурсии в библиотеку\IMG20241016102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96952"/>
            <a:ext cx="4176464" cy="314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24-25\аттестация\фото с экскурсии в библиотеку\IMG20241016101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052736"/>
            <a:ext cx="3816424" cy="287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24-25\аттестация\фото с экскурсии в библиотеку\IMG20241016102403.jpg"/>
          <p:cNvPicPr>
            <a:picLocks noChangeAspect="1" noChangeArrowheads="1"/>
          </p:cNvPicPr>
          <p:nvPr/>
        </p:nvPicPr>
        <p:blipFill>
          <a:blip r:embed="rId3" cstate="print"/>
          <a:srcRect t="33512" r="-29"/>
          <a:stretch>
            <a:fillRect/>
          </a:stretch>
        </p:blipFill>
        <p:spPr bwMode="auto">
          <a:xfrm>
            <a:off x="2699792" y="1052736"/>
            <a:ext cx="4536504" cy="2270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24-25\аттестация\фото с экскурсии в библиотеку\IMG20241016102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3154942" cy="237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24-25\аттестация\фото с экскурсии в библиотеку\IMG2024101610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25934"/>
            <a:ext cx="4536504" cy="341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User\Desktop\24-25\аттестация\фото с экскурсии в библиотеку\IMG20241016102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4032448" cy="303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24-25\аттестация\фото с экскурсии в библиотеку\IMG20241016102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980727"/>
            <a:ext cx="3600400" cy="271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User\Desktop\24-25\аттестация\фото с экскурсии в библиотеку\IMG20241016103144.jpg"/>
          <p:cNvPicPr>
            <a:picLocks noChangeAspect="1" noChangeArrowheads="1"/>
          </p:cNvPicPr>
          <p:nvPr/>
        </p:nvPicPr>
        <p:blipFill>
          <a:blip r:embed="rId5" cstate="print"/>
          <a:srcRect l="11089" t="8903" r="9792"/>
          <a:stretch>
            <a:fillRect/>
          </a:stretch>
        </p:blipFill>
        <p:spPr bwMode="auto">
          <a:xfrm>
            <a:off x="4572000" y="2276872"/>
            <a:ext cx="3835556" cy="33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24-25\аттестация\фото с экскурсии в библиотеку\IMG20241016102849.jpg"/>
          <p:cNvPicPr>
            <a:picLocks noChangeAspect="1" noChangeArrowheads="1"/>
          </p:cNvPicPr>
          <p:nvPr/>
        </p:nvPicPr>
        <p:blipFill>
          <a:blip r:embed="rId3" cstate="print"/>
          <a:srcRect l="-399" t="41387" r="8865"/>
          <a:stretch>
            <a:fillRect/>
          </a:stretch>
        </p:blipFill>
        <p:spPr bwMode="auto">
          <a:xfrm>
            <a:off x="1979712" y="908720"/>
            <a:ext cx="5077921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User\Desktop\24-25\аттестация\фото с экскурсии в библиотеку\IMG20241016103657.jpg"/>
          <p:cNvPicPr>
            <a:picLocks noChangeAspect="1" noChangeArrowheads="1"/>
          </p:cNvPicPr>
          <p:nvPr/>
        </p:nvPicPr>
        <p:blipFill>
          <a:blip r:embed="rId4" cstate="print"/>
          <a:srcRect t="5299" b="7265"/>
          <a:stretch>
            <a:fillRect/>
          </a:stretch>
        </p:blipFill>
        <p:spPr bwMode="auto">
          <a:xfrm>
            <a:off x="3419872" y="3284984"/>
            <a:ext cx="360949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Desktop\24-25\аттестация\фото с экскурсии в библиотеку\IMG20241016104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816424" cy="287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User\Desktop\24-25\аттестация\фото с экскурсии в библиотеку\IMG20241016104554.jpg"/>
          <p:cNvPicPr>
            <a:picLocks noChangeAspect="1" noChangeArrowheads="1"/>
          </p:cNvPicPr>
          <p:nvPr/>
        </p:nvPicPr>
        <p:blipFill>
          <a:blip r:embed="rId4" cstate="print"/>
          <a:srcRect t="13825" r="1268"/>
          <a:stretch>
            <a:fillRect/>
          </a:stretch>
        </p:blipFill>
        <p:spPr bwMode="auto">
          <a:xfrm>
            <a:off x="1259631" y="980728"/>
            <a:ext cx="3785095" cy="248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4-25\аттестация\фото с экскурсии в библиотеку\d10b04b5-3fde-5f4e-9ff6-40fa711eca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83768" y="260648"/>
            <a:ext cx="6336704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 № 3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«Радость»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24-25\аттестация\фото с экскурсии в библиотеку\IMG20241016104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92488" cy="330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User\Desktop\24-25\аттестация\фото с экскурсии в библиотеку\IMG20241016104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3600400" cy="271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Экран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2024-10-16T13:07:10Z</dcterms:created>
  <dcterms:modified xsi:type="dcterms:W3CDTF">2024-10-16T13:48:51Z</dcterms:modified>
</cp:coreProperties>
</file>